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2" r:id="rId18"/>
    <p:sldId id="293" r:id="rId19"/>
    <p:sldId id="294" r:id="rId20"/>
    <p:sldId id="297" r:id="rId21"/>
    <p:sldId id="295" r:id="rId22"/>
    <p:sldId id="296" r:id="rId23"/>
    <p:sldId id="298" r:id="rId24"/>
    <p:sldId id="299" r:id="rId25"/>
    <p:sldId id="300" r:id="rId26"/>
    <p:sldId id="290" r:id="rId27"/>
    <p:sldId id="289" r:id="rId28"/>
    <p:sldId id="273" r:id="rId29"/>
    <p:sldId id="283" r:id="rId30"/>
    <p:sldId id="284" r:id="rId31"/>
    <p:sldId id="285" r:id="rId32"/>
    <p:sldId id="286" r:id="rId33"/>
    <p:sldId id="287" r:id="rId34"/>
    <p:sldId id="275" r:id="rId35"/>
    <p:sldId id="279" r:id="rId36"/>
    <p:sldId id="280" r:id="rId37"/>
    <p:sldId id="288" r:id="rId38"/>
    <p:sldId id="281" r:id="rId39"/>
    <p:sldId id="282" r:id="rId40"/>
    <p:sldId id="274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296"/>
            <p14:sldId id="298"/>
            <p14:sldId id="299"/>
            <p14:sldId id="300"/>
            <p14:sldId id="290"/>
            <p14:sldId id="289"/>
            <p14:sldId id="273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5"/>
    <p:restoredTop sz="94729"/>
  </p:normalViewPr>
  <p:slideViewPr>
    <p:cSldViewPr snapToGrid="0" snapToObjects="1">
      <p:cViewPr>
        <p:scale>
          <a:sx n="78" d="100"/>
          <a:sy n="78" d="100"/>
        </p:scale>
        <p:origin x="41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 t="60520" r="20690" b="29417"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6" t="83484" r="50782" b="12077"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64586" r="19543" b="30115"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61110" r="15789" b="34044"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85818" r="50393" b="10662"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t="56790" r="38272" b="29384"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8009" r="76479" b="74287"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78334" r="55425" b="11666"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14034" r="43851" b="34269"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0" t="6915" r="25376" b="34894"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7033" r="25347" b="34642"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0" t="42270" r="26198" b="46357"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t="2922" r="73099" b="93450"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88" t="14449" r="36752" b="11973"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7150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2608" r="49581" b="19646"/>
          <a:stretch/>
        </p:blipFill>
        <p:spPr>
          <a:xfrm>
            <a:off x="6517567" y="810739"/>
            <a:ext cx="5303521" cy="53317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51015" r="31280" b="19807"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15999" r="50457" b="22668"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2" t="13985" r="37103" b="12464"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13538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#2</a:t>
            </a:r>
            <a:r>
              <a:rPr lang="en-US" b="1" smtClean="0">
                <a:solidFill>
                  <a:srgbClr val="FF0000"/>
                </a:solidFill>
              </a:rPr>
              <a:t>: Greetings (Continues from App #1)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the First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78334" r="55425" b="11666"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62709" r="55425" b="27707"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80275" r="80288" b="15647"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18348" r="61966" b="67065"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9445" r="61770" b="67070"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30764" r="41809" b="56065"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0" t="49425" r="43795" b="40697"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18266" r="68126" b="75777"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2" t="49817" r="44201" b="37436"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3" t="49817" r="42265" b="37436"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8633</TotalTime>
  <Words>1595</Words>
  <Application>Microsoft Macintosh PowerPoint</Application>
  <PresentationFormat>Widescreen</PresentationFormat>
  <Paragraphs>249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the First App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 App #2: Greetings (Continues from App #1)</vt:lpstr>
      <vt:lpstr>iOS App #1: Question &amp; Answer</vt:lpstr>
      <vt:lpstr>GitHub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126</cp:revision>
  <dcterms:created xsi:type="dcterms:W3CDTF">2017-12-04T05:26:11Z</dcterms:created>
  <dcterms:modified xsi:type="dcterms:W3CDTF">2017-12-18T17:20:16Z</dcterms:modified>
</cp:coreProperties>
</file>